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6" r:id="rId4"/>
    <p:sldId id="265" r:id="rId5"/>
    <p:sldId id="26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4808"/>
    <a:srgbClr val="660033"/>
    <a:srgbClr val="CC3300"/>
    <a:srgbClr val="EE853E"/>
    <a:srgbClr val="E58E47"/>
    <a:srgbClr val="000066"/>
    <a:srgbClr val="BB4578"/>
    <a:srgbClr val="FF0066"/>
    <a:srgbClr val="FF3300"/>
    <a:srgbClr val="281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64" y="66"/>
      </p:cViewPr>
      <p:guideLst>
        <p:guide orient="horz" pos="731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630"/>
            <a:ext cx="12192000" cy="436447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4175760" y="2724911"/>
            <a:ext cx="3840480" cy="1408177"/>
            <a:chOff x="4175760" y="2724911"/>
            <a:chExt cx="3840480" cy="1408177"/>
          </a:xfrm>
        </p:grpSpPr>
        <p:sp>
          <p:nvSpPr>
            <p:cNvPr id="4" name="Triangle isocèle 3"/>
            <p:cNvSpPr/>
            <p:nvPr/>
          </p:nvSpPr>
          <p:spPr>
            <a:xfrm rot="16200000">
              <a:off x="4431792" y="2468880"/>
              <a:ext cx="1408176" cy="1920240"/>
            </a:xfrm>
            <a:prstGeom prst="triangle">
              <a:avLst/>
            </a:prstGeom>
            <a:solidFill>
              <a:srgbClr val="321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riangle isocèle 4"/>
            <p:cNvSpPr/>
            <p:nvPr/>
          </p:nvSpPr>
          <p:spPr>
            <a:xfrm rot="5400000" flipH="1">
              <a:off x="6352032" y="2468879"/>
              <a:ext cx="1408176" cy="1920240"/>
            </a:xfrm>
            <a:prstGeom prst="triangle">
              <a:avLst/>
            </a:prstGeom>
            <a:solidFill>
              <a:srgbClr val="28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5153373" y="3876430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Humaines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332367" y="387643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SNV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4101977" y="3954926"/>
            <a:ext cx="347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Sociales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4352847"/>
            <a:ext cx="12192000" cy="2529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orme libre 48"/>
          <p:cNvSpPr/>
          <p:nvPr/>
        </p:nvSpPr>
        <p:spPr>
          <a:xfrm>
            <a:off x="6270171" y="4934611"/>
            <a:ext cx="2804673" cy="1083449"/>
          </a:xfrm>
          <a:custGeom>
            <a:avLst/>
            <a:gdLst>
              <a:gd name="connsiteX0" fmla="*/ 0 w 3073613"/>
              <a:gd name="connsiteY0" fmla="*/ 1083449 h 1083449"/>
              <a:gd name="connsiteX1" fmla="*/ 3073613 w 3073613"/>
              <a:gd name="connsiteY1" fmla="*/ 568618 h 1083449"/>
              <a:gd name="connsiteX2" fmla="*/ 1905640 w 3073613"/>
              <a:gd name="connsiteY2" fmla="*/ 0 h 1083449"/>
              <a:gd name="connsiteX3" fmla="*/ 0 w 3073613"/>
              <a:gd name="connsiteY3" fmla="*/ 1083449 h 10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613" h="1083449">
                <a:moveTo>
                  <a:pt x="0" y="1083449"/>
                </a:moveTo>
                <a:lnTo>
                  <a:pt x="3073613" y="568618"/>
                </a:lnTo>
                <a:lnTo>
                  <a:pt x="1905640" y="0"/>
                </a:lnTo>
                <a:lnTo>
                  <a:pt x="0" y="1083449"/>
                </a:lnTo>
                <a:close/>
              </a:path>
            </a:pathLst>
          </a:custGeom>
          <a:solidFill>
            <a:schemeClr val="tx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4175760" y="3428999"/>
            <a:ext cx="1920240" cy="2679192"/>
          </a:xfrm>
          <a:custGeom>
            <a:avLst/>
            <a:gdLst>
              <a:gd name="connsiteX0" fmla="*/ 1103812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1103812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1103812 w 1920240"/>
              <a:gd name="connsiteY8" fmla="*/ 2393613 h 2679192"/>
              <a:gd name="connsiteX9" fmla="*/ 1103812 w 1920240"/>
              <a:gd name="connsiteY9" fmla="*/ 2388246 h 2679192"/>
              <a:gd name="connsiteX10" fmla="*/ 1088159 w 1920240"/>
              <a:gd name="connsiteY10" fmla="*/ 2388246 h 2679192"/>
              <a:gd name="connsiteX11" fmla="*/ 0 w 1920240"/>
              <a:gd name="connsiteY11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0240" h="2679192">
                <a:moveTo>
                  <a:pt x="1103812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1103812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1103812" y="2393613"/>
                </a:lnTo>
                <a:lnTo>
                  <a:pt x="1103812" y="2388246"/>
                </a:lnTo>
                <a:lnTo>
                  <a:pt x="1088159" y="2388246"/>
                </a:lnTo>
                <a:lnTo>
                  <a:pt x="0" y="201516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>
          <a:xfrm flipH="1">
            <a:off x="6096000" y="3428999"/>
            <a:ext cx="1920240" cy="2679192"/>
          </a:xfrm>
          <a:custGeom>
            <a:avLst/>
            <a:gdLst>
              <a:gd name="connsiteX0" fmla="*/ 0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0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0 w 1920240"/>
              <a:gd name="connsiteY8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40" h="2679192">
                <a:moveTo>
                  <a:pt x="0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0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0" y="2015163"/>
                </a:lnTo>
                <a:close/>
              </a:path>
            </a:pathLst>
          </a:custGeom>
          <a:solidFill>
            <a:srgbClr val="572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4175760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orme libre 16"/>
          <p:cNvSpPr/>
          <p:nvPr/>
        </p:nvSpPr>
        <p:spPr>
          <a:xfrm flipH="1">
            <a:off x="6912428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4175760" y="2601880"/>
            <a:ext cx="3840481" cy="1660836"/>
            <a:chOff x="4117668" y="1098598"/>
            <a:chExt cx="3840481" cy="1660836"/>
          </a:xfrm>
        </p:grpSpPr>
        <p:sp>
          <p:nvSpPr>
            <p:cNvPr id="22" name="Forme libre 21"/>
            <p:cNvSpPr/>
            <p:nvPr/>
          </p:nvSpPr>
          <p:spPr>
            <a:xfrm rot="16200000">
              <a:off x="5333819" y="-117553"/>
              <a:ext cx="1408177" cy="3840480"/>
            </a:xfrm>
            <a:custGeom>
              <a:avLst/>
              <a:gdLst>
                <a:gd name="connsiteX0" fmla="*/ 1408177 w 1408177"/>
                <a:gd name="connsiteY0" fmla="*/ 1920240 h 3840480"/>
                <a:gd name="connsiteX1" fmla="*/ 704089 w 1408177"/>
                <a:gd name="connsiteY1" fmla="*/ 3840480 h 3840480"/>
                <a:gd name="connsiteX2" fmla="*/ 1 w 1408177"/>
                <a:gd name="connsiteY2" fmla="*/ 1920240 h 3840480"/>
                <a:gd name="connsiteX3" fmla="*/ 0 w 1408177"/>
                <a:gd name="connsiteY3" fmla="*/ 1920240 h 3840480"/>
                <a:gd name="connsiteX4" fmla="*/ 704088 w 1408177"/>
                <a:gd name="connsiteY4" fmla="*/ 0 h 3840480"/>
                <a:gd name="connsiteX5" fmla="*/ 1408176 w 1408177"/>
                <a:gd name="connsiteY5" fmla="*/ 1920240 h 38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8177" h="3840480">
                  <a:moveTo>
                    <a:pt x="1408177" y="1920240"/>
                  </a:moveTo>
                  <a:lnTo>
                    <a:pt x="704089" y="3840480"/>
                  </a:lnTo>
                  <a:lnTo>
                    <a:pt x="1" y="1920240"/>
                  </a:lnTo>
                  <a:lnTo>
                    <a:pt x="0" y="1920240"/>
                  </a:lnTo>
                  <a:lnTo>
                    <a:pt x="704088" y="0"/>
                  </a:lnTo>
                  <a:lnTo>
                    <a:pt x="1408176" y="1920240"/>
                  </a:lnTo>
                  <a:close/>
                </a:path>
              </a:pathLst>
            </a:custGeom>
            <a:solidFill>
              <a:srgbClr val="281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4117669" y="1802863"/>
              <a:ext cx="1924334" cy="956571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2668 w 1924334"/>
                <a:gd name="connsiteY0" fmla="*/ 0 h 964834"/>
                <a:gd name="connsiteX1" fmla="*/ 1924334 w 1924334"/>
                <a:gd name="connsiteY1" fmla="*/ 705527 h 964834"/>
                <a:gd name="connsiteX2" fmla="*/ 1917510 w 1924334"/>
                <a:gd name="connsiteY2" fmla="*/ 964834 h 964834"/>
                <a:gd name="connsiteX3" fmla="*/ 0 w 1924334"/>
                <a:gd name="connsiteY3" fmla="*/ 261974 h 964834"/>
                <a:gd name="connsiteX4" fmla="*/ 2668 w 1924334"/>
                <a:gd name="connsiteY4" fmla="*/ 0 h 964834"/>
                <a:gd name="connsiteX0" fmla="*/ 2668 w 1924334"/>
                <a:gd name="connsiteY0" fmla="*/ 0 h 956571"/>
                <a:gd name="connsiteX1" fmla="*/ 1924334 w 1924334"/>
                <a:gd name="connsiteY1" fmla="*/ 697264 h 956571"/>
                <a:gd name="connsiteX2" fmla="*/ 1917510 w 1924334"/>
                <a:gd name="connsiteY2" fmla="*/ 956571 h 956571"/>
                <a:gd name="connsiteX3" fmla="*/ 0 w 1924334"/>
                <a:gd name="connsiteY3" fmla="*/ 253711 h 956571"/>
                <a:gd name="connsiteX4" fmla="*/ 2668 w 1924334"/>
                <a:gd name="connsiteY4" fmla="*/ 0 h 95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56571">
                  <a:moveTo>
                    <a:pt x="2668" y="0"/>
                  </a:moveTo>
                  <a:lnTo>
                    <a:pt x="1924334" y="697264"/>
                  </a:lnTo>
                  <a:lnTo>
                    <a:pt x="1917510" y="956571"/>
                  </a:lnTo>
                  <a:lnTo>
                    <a:pt x="0" y="253711"/>
                  </a:lnTo>
                  <a:cubicBezTo>
                    <a:pt x="889" y="166386"/>
                    <a:pt x="1779" y="87325"/>
                    <a:pt x="2668" y="0"/>
                  </a:cubicBezTo>
                  <a:close/>
                </a:path>
              </a:pathLst>
            </a:custGeom>
            <a:solidFill>
              <a:srgbClr val="351C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orme libre 26"/>
            <p:cNvSpPr/>
            <p:nvPr/>
          </p:nvSpPr>
          <p:spPr>
            <a:xfrm flipH="1">
              <a:off x="6033815" y="1798704"/>
              <a:ext cx="1924334" cy="960729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60729">
                  <a:moveTo>
                    <a:pt x="6824" y="0"/>
                  </a:moveTo>
                  <a:lnTo>
                    <a:pt x="1924334" y="701422"/>
                  </a:lnTo>
                  <a:lnTo>
                    <a:pt x="1917510" y="960729"/>
                  </a:lnTo>
                  <a:lnTo>
                    <a:pt x="0" y="257869"/>
                  </a:lnTo>
                  <a:lnTo>
                    <a:pt x="6824" y="0"/>
                  </a:lnTo>
                  <a:close/>
                </a:path>
              </a:pathLst>
            </a:custGeom>
            <a:solidFill>
              <a:srgbClr val="140B2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orme libre 41"/>
            <p:cNvSpPr/>
            <p:nvPr/>
          </p:nvSpPr>
          <p:spPr>
            <a:xfrm rot="16200000">
              <a:off x="5583992" y="613483"/>
              <a:ext cx="899645" cy="2366459"/>
            </a:xfrm>
            <a:custGeom>
              <a:avLst/>
              <a:gdLst>
                <a:gd name="connsiteX0" fmla="*/ 899645 w 899645"/>
                <a:gd name="connsiteY0" fmla="*/ 1864203 h 2366459"/>
                <a:gd name="connsiteX1" fmla="*/ 715484 w 899645"/>
                <a:gd name="connsiteY1" fmla="*/ 2366459 h 2366459"/>
                <a:gd name="connsiteX2" fmla="*/ 0 w 899645"/>
                <a:gd name="connsiteY2" fmla="*/ 477299 h 2366459"/>
                <a:gd name="connsiteX3" fmla="*/ 175009 w 899645"/>
                <a:gd name="connsiteY3" fmla="*/ 0 h 236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5" h="2366459">
                  <a:moveTo>
                    <a:pt x="899645" y="1864203"/>
                  </a:moveTo>
                  <a:lnTo>
                    <a:pt x="715484" y="2366459"/>
                  </a:lnTo>
                  <a:lnTo>
                    <a:pt x="0" y="477299"/>
                  </a:lnTo>
                  <a:lnTo>
                    <a:pt x="17500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orme libre 44"/>
            <p:cNvSpPr/>
            <p:nvPr/>
          </p:nvSpPr>
          <p:spPr>
            <a:xfrm rot="5400000" flipV="1">
              <a:off x="5615702" y="645194"/>
              <a:ext cx="960597" cy="2242092"/>
            </a:xfrm>
            <a:custGeom>
              <a:avLst/>
              <a:gdLst>
                <a:gd name="connsiteX0" fmla="*/ 899646 w 899646"/>
                <a:gd name="connsiteY0" fmla="*/ 1864204 h 2366460"/>
                <a:gd name="connsiteX1" fmla="*/ 715485 w 899646"/>
                <a:gd name="connsiteY1" fmla="*/ 2366460 h 2366460"/>
                <a:gd name="connsiteX2" fmla="*/ 0 w 899646"/>
                <a:gd name="connsiteY2" fmla="*/ 477299 h 2366460"/>
                <a:gd name="connsiteX3" fmla="*/ 175010 w 899646"/>
                <a:gd name="connsiteY3" fmla="*/ 0 h 236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6" h="2366460">
                  <a:moveTo>
                    <a:pt x="899646" y="1864204"/>
                  </a:moveTo>
                  <a:lnTo>
                    <a:pt x="715485" y="2366460"/>
                  </a:lnTo>
                  <a:lnTo>
                    <a:pt x="0" y="477299"/>
                  </a:lnTo>
                  <a:lnTo>
                    <a:pt x="17501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-35368" y="71370"/>
            <a:ext cx="4589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Domaine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ciences </a:t>
            </a:r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umaines et </a:t>
            </a:r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ociales</a:t>
            </a:r>
            <a:endParaRPr kumimoji="0" lang="fr-FR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537414" y="4472946"/>
            <a:ext cx="3654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Cliquez pour découvrir en détails les offres de formation de ce domaine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9437511" y="267601"/>
            <a:ext cx="1738489" cy="1566332"/>
          </a:xfrm>
          <a:prstGeom prst="ellipse">
            <a:avLst/>
          </a:prstGeom>
          <a:solidFill>
            <a:srgbClr val="D6480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Licences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</a:p>
        </p:txBody>
      </p:sp>
      <p:sp>
        <p:nvSpPr>
          <p:cNvPr id="28" name="Ellipse 27"/>
          <p:cNvSpPr/>
          <p:nvPr/>
        </p:nvSpPr>
        <p:spPr>
          <a:xfrm>
            <a:off x="9437511" y="2057143"/>
            <a:ext cx="1738489" cy="15663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  </a:t>
            </a:r>
          </a:p>
          <a:p>
            <a:pPr algn="ctr"/>
            <a:r>
              <a:rPr lang="fr-FR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fr-FR" sz="2000" dirty="0">
              <a:solidFill>
                <a:srgbClr val="FFFF00"/>
              </a:solidFill>
            </a:endParaRPr>
          </a:p>
        </p:txBody>
      </p:sp>
      <p:sp>
        <p:nvSpPr>
          <p:cNvPr id="29" name="Flèche droite 28"/>
          <p:cNvSpPr/>
          <p:nvPr/>
        </p:nvSpPr>
        <p:spPr>
          <a:xfrm rot="5400000">
            <a:off x="9950249" y="5698493"/>
            <a:ext cx="940678" cy="42566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77" y="1016996"/>
            <a:ext cx="3211539" cy="32691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4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39 -0.0037 L 0.01016 -0.3460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21" y="-17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909 -0.04375 L 0.1414 -0.30023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518" y="-1282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875 -0.18149 L -0.14505 -0.29468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628" y="-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1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4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29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39 -0.0037 L 0.01016 -0.3460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21" y="-17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909 -0.04375 L 0.1414 -0.30023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518" y="-1282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875 -0.18149 L -0.14505 -0.29468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628" y="-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29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4539" y="2921169"/>
            <a:ext cx="40669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ahoma" panose="020B0604030504040204" pitchFamily="34" charset="0"/>
              </a:rPr>
              <a:t>LICENCES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1722168" y="369962"/>
            <a:ext cx="9213273" cy="468000"/>
            <a:chOff x="2257252" y="1783799"/>
            <a:chExt cx="9213273" cy="468000"/>
          </a:xfrm>
        </p:grpSpPr>
        <p:sp>
          <p:nvSpPr>
            <p:cNvPr id="21" name="Rectangle à coins arrondis 20">
              <a:hlinkClick r:id="" action="ppaction://noaction"/>
            </p:cNvPr>
            <p:cNvSpPr/>
            <p:nvPr/>
          </p:nvSpPr>
          <p:spPr>
            <a:xfrm>
              <a:off x="2257252" y="1783799"/>
              <a:ext cx="9213273" cy="46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ZoneTexte 21"/>
            <p:cNvSpPr txBox="1"/>
            <p:nvPr/>
          </p:nvSpPr>
          <p:spPr>
            <a:xfrm>
              <a:off x="2257252" y="1790134"/>
              <a:ext cx="8898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d’accès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4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I19LAL01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Sociales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574013" y="1709467"/>
            <a:ext cx="4100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sociales -Psychologie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4013" y="2128707"/>
            <a:ext cx="249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 clinique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6997" y="2551524"/>
            <a:ext cx="4684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 du travail et de l’organisation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96000" y="1709467"/>
            <a:ext cx="41825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sociales -Orthophonie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6997" y="3071511"/>
            <a:ext cx="3887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sociales -Sociologie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86997" y="3416639"/>
            <a:ext cx="1491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30928" y="2141545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Orthophonie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6000" y="5323748"/>
            <a:ext cx="40692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humaines-Histoire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4013" y="523544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humaines-Sciences de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l’information et de la communication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4013" y="5945072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Communication</a:t>
            </a:r>
          </a:p>
        </p:txBody>
      </p:sp>
      <p:grpSp>
        <p:nvGrpSpPr>
          <p:cNvPr id="33" name="Groupe 32"/>
          <p:cNvGrpSpPr/>
          <p:nvPr/>
        </p:nvGrpSpPr>
        <p:grpSpPr>
          <a:xfrm>
            <a:off x="1679476" y="4093987"/>
            <a:ext cx="9213273" cy="468000"/>
            <a:chOff x="2257252" y="1783799"/>
            <a:chExt cx="9213273" cy="468000"/>
          </a:xfrm>
        </p:grpSpPr>
        <p:sp>
          <p:nvSpPr>
            <p:cNvPr id="34" name="Rectangle à coins arrondis 33">
              <a:hlinkClick r:id="" action="ppaction://noaction"/>
            </p:cNvPr>
            <p:cNvSpPr/>
            <p:nvPr/>
          </p:nvSpPr>
          <p:spPr>
            <a:xfrm>
              <a:off x="2257252" y="1783799"/>
              <a:ext cx="9213273" cy="46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ZoneTexte 34"/>
            <p:cNvSpPr txBox="1"/>
            <p:nvPr/>
          </p:nvSpPr>
          <p:spPr>
            <a:xfrm>
              <a:off x="2257252" y="1790134"/>
              <a:ext cx="8898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d’accès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4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I17LAL01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Humaines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115112" y="5723858"/>
            <a:ext cx="219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Histoire générale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60838" y="1119158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60838" y="4662028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6997" y="6314404"/>
            <a:ext cx="166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Information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133DEC-F305-4CF9-5943-ABE1DDE6AFBC}"/>
              </a:ext>
            </a:extLst>
          </p:cNvPr>
          <p:cNvSpPr/>
          <p:nvPr/>
        </p:nvSpPr>
        <p:spPr>
          <a:xfrm>
            <a:off x="6128776" y="2630187"/>
            <a:ext cx="41825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fr-FR" sz="2000" b="1" dirty="0">
                <a:solidFill>
                  <a:srgbClr val="211D1E"/>
                </a:solidFill>
                <a:latin typeface="Tahoma" panose="020B0604030504040204" pitchFamily="34" charset="0"/>
              </a:rPr>
              <a:t>Sciences sociales - Philosophie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0305DC-B614-452F-93CF-AE93AD796A78}"/>
              </a:ext>
            </a:extLst>
          </p:cNvPr>
          <p:cNvSpPr/>
          <p:nvPr/>
        </p:nvSpPr>
        <p:spPr>
          <a:xfrm>
            <a:off x="6144151" y="3147560"/>
            <a:ext cx="2566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Philosophie générale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097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6" fill="hold">
                          <p:stCondLst>
                            <p:cond delay="indefinite"/>
                          </p:stCondLst>
                          <p:childTnLst>
                            <p:par>
                              <p:cTn id="9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5" fill="hold">
                          <p:stCondLst>
                            <p:cond delay="indefinite"/>
                          </p:stCondLst>
                          <p:childTnLst>
                            <p:par>
                              <p:cTn id="1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6" grpId="0"/>
          <p:bldP spid="37" grpId="0"/>
          <p:bldP spid="38" grpId="0"/>
          <p:bldP spid="39" grpId="0"/>
          <p:bldP spid="2" grpId="0"/>
          <p:bldP spid="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6" fill="hold">
                          <p:stCondLst>
                            <p:cond delay="indefinite"/>
                          </p:stCondLst>
                          <p:childTnLst>
                            <p:par>
                              <p:cTn id="9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5" fill="hold">
                          <p:stCondLst>
                            <p:cond delay="indefinite"/>
                          </p:stCondLst>
                          <p:childTnLst>
                            <p:par>
                              <p:cTn id="1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6" grpId="0"/>
          <p:bldP spid="37" grpId="0"/>
          <p:bldP spid="38" grpId="0"/>
          <p:bldP spid="39" grpId="0"/>
          <p:bldP spid="2" grpId="0"/>
          <p:bldP spid="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8846" y="3006229"/>
            <a:ext cx="4328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ahoma" panose="020B0604030504040204" pitchFamily="34" charset="0"/>
              </a:rPr>
              <a:t>MASTERS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0887" y="1114644"/>
            <a:ext cx="378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-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887" y="1538762"/>
            <a:ext cx="249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clinique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0887" y="1931367"/>
            <a:ext cx="598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du travail de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l’organisation et gestion des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  ressources humaines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887" y="2635501"/>
            <a:ext cx="3855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-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Orthophonie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887" y="3062636"/>
            <a:ext cx="5254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Pathologie du langage et de la communication </a:t>
            </a:r>
          </a:p>
        </p:txBody>
      </p:sp>
      <p:sp>
        <p:nvSpPr>
          <p:cNvPr id="8" name="Rectangle 7"/>
          <p:cNvSpPr/>
          <p:nvPr/>
        </p:nvSpPr>
        <p:spPr>
          <a:xfrm>
            <a:off x="570887" y="3547574"/>
            <a:ext cx="3587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-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886" y="3916906"/>
            <a:ext cx="4636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 de l’organisation et du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travail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0886" y="4341024"/>
            <a:ext cx="275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de la santé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0886" y="4751421"/>
            <a:ext cx="3743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de la communication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27541" y="1788990"/>
            <a:ext cx="40553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Communication et relations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publiques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05239" y="11290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de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l’information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de la communication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7541" y="249792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humaines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-Histoire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7541" y="2882205"/>
            <a:ext cx="562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Histoire de la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résitance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du mouvement national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52692" y="299310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7541" y="2151250"/>
            <a:ext cx="40553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Presse</a:t>
            </a:r>
            <a:r>
              <a:rPr lang="en-US" sz="1600" dirty="0">
                <a:solidFill>
                  <a:srgbClr val="211D1E"/>
                </a:solidFill>
                <a:latin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imprimée</a:t>
            </a:r>
            <a:r>
              <a:rPr lang="en-US" sz="1600" dirty="0">
                <a:solidFill>
                  <a:srgbClr val="211D1E"/>
                </a:solidFill>
                <a:latin typeface="Tahoma" panose="020B0604030504040204" pitchFamily="34" charset="0"/>
              </a:rPr>
              <a:t> et </a:t>
            </a:r>
            <a:r>
              <a:rPr lang="en-US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électronique</a:t>
            </a:r>
            <a:r>
              <a:rPr lang="en-US" sz="1600" dirty="0">
                <a:solidFill>
                  <a:srgbClr val="211D1E"/>
                </a:solidFill>
                <a:latin typeface="Tahom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750F42-D36B-96A0-63C2-EFC6609C5939}"/>
              </a:ext>
            </a:extLst>
          </p:cNvPr>
          <p:cNvSpPr/>
          <p:nvPr/>
        </p:nvSpPr>
        <p:spPr>
          <a:xfrm>
            <a:off x="6627541" y="3348609"/>
            <a:ext cx="41825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fr-FR" sz="2000" b="1" dirty="0">
                <a:solidFill>
                  <a:srgbClr val="211D1E"/>
                </a:solidFill>
                <a:latin typeface="Tahoma" panose="020B0604030504040204" pitchFamily="34" charset="0"/>
              </a:rPr>
              <a:t>Sciences sociales - Philosophie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2C599-BBDE-399A-A8BA-7EF4DFAFCFCB}"/>
              </a:ext>
            </a:extLst>
          </p:cNvPr>
          <p:cNvSpPr/>
          <p:nvPr/>
        </p:nvSpPr>
        <p:spPr>
          <a:xfrm>
            <a:off x="6469330" y="3845791"/>
            <a:ext cx="275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11D1E"/>
                </a:solidFill>
                <a:latin typeface="Tahoma" panose="020B0604030504040204" pitchFamily="34" charset="0"/>
              </a:rPr>
              <a:t>Philosophie </a:t>
            </a:r>
            <a:r>
              <a:rPr lang="en-US" dirty="0" err="1">
                <a:solidFill>
                  <a:srgbClr val="211D1E"/>
                </a:solidFill>
                <a:latin typeface="Tahoma" panose="020B0604030504040204" pitchFamily="34" charset="0"/>
              </a:rPr>
              <a:t>appliquée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46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5" grpId="0"/>
          <p:bldP spid="16" grpId="0"/>
          <p:bldP spid="17" grpId="0"/>
          <p:bldP spid="18" grpId="0"/>
          <p:bldP spid="20" grpId="0"/>
          <p:bldP spid="19" grpId="0"/>
          <p:bldP spid="2" grpId="0"/>
          <p:bldP spid="1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5" grpId="0"/>
          <p:bldP spid="16" grpId="0"/>
          <p:bldP spid="17" grpId="0"/>
          <p:bldP spid="18" grpId="0"/>
          <p:bldP spid="20" grpId="0"/>
          <p:bldP spid="19" grpId="0"/>
          <p:bldP spid="2" grpId="0"/>
          <p:bldP spid="12" grpId="0"/>
        </p:bld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165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pc</cp:lastModifiedBy>
  <cp:revision>15</cp:revision>
  <dcterms:created xsi:type="dcterms:W3CDTF">2020-10-04T16:06:15Z</dcterms:created>
  <dcterms:modified xsi:type="dcterms:W3CDTF">2024-07-07T18:05:20Z</dcterms:modified>
</cp:coreProperties>
</file>